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81" autoAdjust="0"/>
    <p:restoredTop sz="94660"/>
  </p:normalViewPr>
  <p:slideViewPr>
    <p:cSldViewPr snapToGrid="0">
      <p:cViewPr varScale="1">
        <p:scale>
          <a:sx n="72" d="100"/>
          <a:sy n="72" d="100"/>
        </p:scale>
        <p:origin x="9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099D-4C75-45A2-B177-8E5B585BB3CF}" type="datetimeFigureOut">
              <a:rPr lang="da-DK" smtClean="0"/>
              <a:t>14-09-2016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8777-FC0F-483D-AD33-B27B17E3E1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2695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099D-4C75-45A2-B177-8E5B585BB3CF}" type="datetimeFigureOut">
              <a:rPr lang="da-DK" smtClean="0"/>
              <a:t>14-09-2016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8777-FC0F-483D-AD33-B27B17E3E1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11106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099D-4C75-45A2-B177-8E5B585BB3CF}" type="datetimeFigureOut">
              <a:rPr lang="da-DK" smtClean="0"/>
              <a:t>14-09-2016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8777-FC0F-483D-AD33-B27B17E3E1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609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099D-4C75-45A2-B177-8E5B585BB3CF}" type="datetimeFigureOut">
              <a:rPr lang="da-DK" smtClean="0"/>
              <a:t>14-09-2016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8777-FC0F-483D-AD33-B27B17E3E1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5678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099D-4C75-45A2-B177-8E5B585BB3CF}" type="datetimeFigureOut">
              <a:rPr lang="da-DK" smtClean="0"/>
              <a:t>14-09-2016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8777-FC0F-483D-AD33-B27B17E3E1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810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099D-4C75-45A2-B177-8E5B585BB3CF}" type="datetimeFigureOut">
              <a:rPr lang="da-DK" smtClean="0"/>
              <a:t>14-09-2016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8777-FC0F-483D-AD33-B27B17E3E1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930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099D-4C75-45A2-B177-8E5B585BB3CF}" type="datetimeFigureOut">
              <a:rPr lang="da-DK" smtClean="0"/>
              <a:t>14-09-2016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8777-FC0F-483D-AD33-B27B17E3E1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90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099D-4C75-45A2-B177-8E5B585BB3CF}" type="datetimeFigureOut">
              <a:rPr lang="da-DK" smtClean="0"/>
              <a:t>14-09-2016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8777-FC0F-483D-AD33-B27B17E3E1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729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099D-4C75-45A2-B177-8E5B585BB3CF}" type="datetimeFigureOut">
              <a:rPr lang="da-DK" smtClean="0"/>
              <a:t>14-09-2016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8777-FC0F-483D-AD33-B27B17E3E1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88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099D-4C75-45A2-B177-8E5B585BB3CF}" type="datetimeFigureOut">
              <a:rPr lang="da-DK" smtClean="0"/>
              <a:t>14-09-2016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8777-FC0F-483D-AD33-B27B17E3E1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2311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099D-4C75-45A2-B177-8E5B585BB3CF}" type="datetimeFigureOut">
              <a:rPr lang="da-DK" smtClean="0"/>
              <a:t>14-09-2016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08777-FC0F-483D-AD33-B27B17E3E1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573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3099D-4C75-45A2-B177-8E5B585BB3CF}" type="datetimeFigureOut">
              <a:rPr lang="da-DK" smtClean="0"/>
              <a:t>14-09-2016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08777-FC0F-483D-AD33-B27B17E3E1F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829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730409"/>
              </p:ext>
            </p:extLst>
          </p:nvPr>
        </p:nvGraphicFramePr>
        <p:xfrm>
          <a:off x="373490" y="256028"/>
          <a:ext cx="9247588" cy="63148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51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327">
                  <a:extLst>
                    <a:ext uri="{9D8B030D-6E8A-4147-A177-3AD203B41FA5}">
                      <a16:colId xmlns:a16="http://schemas.microsoft.com/office/drawing/2014/main" val="2109247364"/>
                    </a:ext>
                  </a:extLst>
                </a:gridCol>
                <a:gridCol w="1616765">
                  <a:extLst>
                    <a:ext uri="{9D8B030D-6E8A-4147-A177-3AD203B41FA5}">
                      <a16:colId xmlns:a16="http://schemas.microsoft.com/office/drawing/2014/main" val="1866994632"/>
                    </a:ext>
                  </a:extLst>
                </a:gridCol>
                <a:gridCol w="410818">
                  <a:extLst>
                    <a:ext uri="{9D8B030D-6E8A-4147-A177-3AD203B41FA5}">
                      <a16:colId xmlns:a16="http://schemas.microsoft.com/office/drawing/2014/main" val="2819070713"/>
                    </a:ext>
                  </a:extLst>
                </a:gridCol>
                <a:gridCol w="1417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42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05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a-DK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14/9-16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11/5-16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26/3-15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17/6-15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23/9-15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Helle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2630m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2495m (44)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2350m (41)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2550m (45)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2475 m (45)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Karina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2000m (33)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2010m (32)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2125m (36)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2100m (35)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2177m (39)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Lisette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2496m (44)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Mette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2070m (35)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2020m</a:t>
                      </a:r>
                      <a:r>
                        <a:rPr lang="da-DK" baseline="0" dirty="0"/>
                        <a:t> (33)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2040m (34)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2170 m (39)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Camilla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2090m (35)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2040m (34)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2200m (38)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402">
                <a:tc>
                  <a:txBody>
                    <a:bodyPr/>
                    <a:lstStyle/>
                    <a:p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Tina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2395m (42)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2385m (42)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2400m (42)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2550m (45)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2450 m (44)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Michelle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2045m (34)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9986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Egon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a-DK" dirty="0"/>
                        <a:t>1850m (30)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dirty="0"/>
                        <a:t>1925m (32)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1990 m (33)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Hossein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2920m (54)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2820m (51)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2800m (51)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Ali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2580m (46)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2420m (43)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2225m (38)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2170 m (37)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Adrian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2650m (48)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2700m (49)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Steen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        -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1775m (28)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Ivar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/>
                        <a:t>2640m (47)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2480m (44)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b="1" dirty="0">
                          <a:solidFill>
                            <a:schemeClr val="bg1"/>
                          </a:solidFill>
                        </a:rPr>
                        <a:t>Carsten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2300m (40)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2170m (37)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a-DK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510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201</Words>
  <Application>Microsoft Office PowerPoint</Application>
  <PresentationFormat>Widescreen</PresentationFormat>
  <Paragraphs>72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Løbskalenderen</dc:title>
  <dc:creator>Jens Bjerre Kirkegaard</dc:creator>
  <cp:lastModifiedBy>Jens Bjerre Kirkegaard</cp:lastModifiedBy>
  <cp:revision>27</cp:revision>
  <dcterms:created xsi:type="dcterms:W3CDTF">2015-07-28T18:38:11Z</dcterms:created>
  <dcterms:modified xsi:type="dcterms:W3CDTF">2016-09-14T19:49:18Z</dcterms:modified>
  <cp:contentStatus>Endelig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